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32" r:id="rId2"/>
    <p:sldId id="329" r:id="rId3"/>
    <p:sldId id="330" r:id="rId4"/>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172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1179143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will</a:t>
            </a:r>
            <a:r>
              <a:rPr lang="en-GB" baseline="0" dirty="0" smtClean="0"/>
              <a:t> be working through the business model canvas to develop a business case for establishing RDM support components. It’s worth bearing in mind as you work through this tool what it is that you are aiming to achieve. It will be helpful to have a level of capability in mind as this will define what is an appropriate level of resource and will help to identify the benefits that the expenditure of resources will unlock.</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768012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996952"/>
            <a:ext cx="7342584" cy="1470025"/>
          </a:xfrm>
        </p:spPr>
        <p:txBody>
          <a:bodyPr>
            <a:normAutofit/>
          </a:bodyPr>
          <a:lstStyle/>
          <a:p>
            <a:r>
              <a:rPr lang="en-GB" dirty="0" smtClean="0"/>
              <a:t>Business Model Canvas exercise – part one</a:t>
            </a: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744444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Business model canvas</a:t>
            </a:r>
            <a:endParaRPr lang="en-GB"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124744"/>
            <a:ext cx="9144000" cy="5729900"/>
          </a:xfrm>
        </p:spPr>
      </p:pic>
    </p:spTree>
    <p:extLst>
      <p:ext uri="{BB962C8B-B14F-4D97-AF65-F5344CB8AC3E}">
        <p14:creationId xmlns:p14="http://schemas.microsoft.com/office/powerpoint/2010/main" val="1511564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exercise – value</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From your individual perspectives:</a:t>
            </a:r>
          </a:p>
          <a:p>
            <a:pPr marL="0" indent="0">
              <a:buNone/>
            </a:pPr>
            <a:endParaRPr lang="en-GB" dirty="0" smtClean="0"/>
          </a:p>
          <a:p>
            <a:pPr marL="514350" indent="-514350">
              <a:buFont typeface="+mj-lt"/>
              <a:buAutoNum type="arabicPeriod"/>
            </a:pPr>
            <a:r>
              <a:rPr lang="en-GB" dirty="0" smtClean="0"/>
              <a:t>Identify the </a:t>
            </a:r>
            <a:r>
              <a:rPr lang="en-GB" b="1" dirty="0" smtClean="0"/>
              <a:t>customers</a:t>
            </a:r>
            <a:r>
              <a:rPr lang="en-GB" dirty="0" smtClean="0"/>
              <a:t> who will interact with your service area.</a:t>
            </a:r>
            <a:endParaRPr lang="en-GB" dirty="0"/>
          </a:p>
          <a:p>
            <a:pPr marL="514350" indent="-514350">
              <a:buFont typeface="+mj-lt"/>
              <a:buAutoNum type="arabicPeriod"/>
            </a:pPr>
            <a:endParaRPr lang="en-GB" dirty="0" smtClean="0"/>
          </a:p>
          <a:p>
            <a:pPr marL="514350" indent="-514350">
              <a:buFont typeface="+mj-lt"/>
              <a:buAutoNum type="arabicPeriod"/>
            </a:pPr>
            <a:r>
              <a:rPr lang="en-GB" dirty="0" smtClean="0"/>
              <a:t>Consider the reasons that your customers will use your service over possible alternatives. This may include not using a service at all. These represent the </a:t>
            </a:r>
            <a:r>
              <a:rPr lang="en-GB" b="1" dirty="0" smtClean="0"/>
              <a:t>value proposition(s)</a:t>
            </a:r>
            <a:r>
              <a:rPr lang="en-GB" dirty="0" smtClean="0"/>
              <a:t> for your RDM service.</a:t>
            </a:r>
          </a:p>
          <a:p>
            <a:pPr marL="0" indent="0">
              <a:buNone/>
            </a:pPr>
            <a:endParaRPr lang="en-GB" dirty="0"/>
          </a:p>
          <a:p>
            <a:pPr marL="0" indent="0">
              <a:buNone/>
            </a:pPr>
            <a:r>
              <a:rPr lang="en-GB" dirty="0" smtClean="0"/>
              <a:t>Are there multiple stakeholders?</a:t>
            </a:r>
          </a:p>
          <a:p>
            <a:pPr marL="0" indent="0">
              <a:buNone/>
            </a:pPr>
            <a:r>
              <a:rPr lang="en-GB" dirty="0" smtClean="0"/>
              <a:t>Will they each derive different value from the service?</a:t>
            </a:r>
            <a:endParaRPr lang="en-GB" dirty="0"/>
          </a:p>
        </p:txBody>
      </p:sp>
    </p:spTree>
    <p:extLst>
      <p:ext uri="{BB962C8B-B14F-4D97-AF65-F5344CB8AC3E}">
        <p14:creationId xmlns:p14="http://schemas.microsoft.com/office/powerpoint/2010/main" val="1522023047"/>
      </p:ext>
    </p:extLst>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3083</TotalTime>
  <Words>284</Words>
  <Application>Microsoft Office PowerPoint</Application>
  <PresentationFormat>On-screen Show (4:3)</PresentationFormat>
  <Paragraphs>19</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Metadata and documentation</vt:lpstr>
      <vt:lpstr>Business Model Canvas exercise – part one</vt:lpstr>
      <vt:lpstr>Business model canvas</vt:lpstr>
      <vt:lpstr>Group exercise – value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105</cp:revision>
  <cp:lastPrinted>2016-01-11T12:50:33Z</cp:lastPrinted>
  <dcterms:created xsi:type="dcterms:W3CDTF">2016-02-09T09:44:39Z</dcterms:created>
  <dcterms:modified xsi:type="dcterms:W3CDTF">2016-02-25T16:12:00Z</dcterms:modified>
</cp:coreProperties>
</file>